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85" r:id="rId7"/>
    <p:sldId id="284" r:id="rId8"/>
    <p:sldId id="286" r:id="rId9"/>
    <p:sldId id="282" r:id="rId10"/>
    <p:sldId id="257" r:id="rId11"/>
    <p:sldId id="265" r:id="rId12"/>
    <p:sldId id="268" r:id="rId13"/>
    <p:sldId id="283" r:id="rId14"/>
    <p:sldId id="267" r:id="rId15"/>
    <p:sldId id="269" r:id="rId16"/>
    <p:sldId id="258" r:id="rId17"/>
    <p:sldId id="287" r:id="rId18"/>
    <p:sldId id="266" r:id="rId19"/>
    <p:sldId id="270" r:id="rId20"/>
    <p:sldId id="28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7AB2D-A02C-4AEB-8DB9-8FF02FF0F9EB}" v="136" dt="2021-12-01T08:56:56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3087AB2D-A02C-4AEB-8DB9-8FF02FF0F9EB}"/>
    <pc:docChg chg="undo custSel addSld delSld modSld sldOrd">
      <pc:chgData name="Thomas Noordeloos" userId="df9f46e9-7760-4f6a-814f-9e8180d7b46a" providerId="ADAL" clId="{3087AB2D-A02C-4AEB-8DB9-8FF02FF0F9EB}" dt="2021-12-01T08:58:23.794" v="1218" actId="20577"/>
      <pc:docMkLst>
        <pc:docMk/>
      </pc:docMkLst>
      <pc:sldChg chg="addSp delSp modSp mod ord">
        <pc:chgData name="Thomas Noordeloos" userId="df9f46e9-7760-4f6a-814f-9e8180d7b46a" providerId="ADAL" clId="{3087AB2D-A02C-4AEB-8DB9-8FF02FF0F9EB}" dt="2021-11-30T15:34:07.804" v="43" actId="1036"/>
        <pc:sldMkLst>
          <pc:docMk/>
          <pc:sldMk cId="3788715575" sldId="256"/>
        </pc:sldMkLst>
        <pc:spChg chg="del">
          <ac:chgData name="Thomas Noordeloos" userId="df9f46e9-7760-4f6a-814f-9e8180d7b46a" providerId="ADAL" clId="{3087AB2D-A02C-4AEB-8DB9-8FF02FF0F9EB}" dt="2021-11-30T15:26:52.753" v="3" actId="478"/>
          <ac:spMkLst>
            <pc:docMk/>
            <pc:sldMk cId="3788715575" sldId="256"/>
            <ac:spMk id="3" creationId="{A218FED7-AB46-4296-A2AB-73E4BDC03138}"/>
          </ac:spMkLst>
        </pc:spChg>
        <pc:spChg chg="add del mod">
          <ac:chgData name="Thomas Noordeloos" userId="df9f46e9-7760-4f6a-814f-9e8180d7b46a" providerId="ADAL" clId="{3087AB2D-A02C-4AEB-8DB9-8FF02FF0F9EB}" dt="2021-11-30T15:26:55.410" v="4" actId="478"/>
          <ac:spMkLst>
            <pc:docMk/>
            <pc:sldMk cId="3788715575" sldId="256"/>
            <ac:spMk id="4" creationId="{237310D5-F08D-454F-9281-BB49925BE561}"/>
          </ac:spMkLst>
        </pc:spChg>
        <pc:spChg chg="del mod">
          <ac:chgData name="Thomas Noordeloos" userId="df9f46e9-7760-4f6a-814f-9e8180d7b46a" providerId="ADAL" clId="{3087AB2D-A02C-4AEB-8DB9-8FF02FF0F9EB}" dt="2021-11-30T15:26:52.753" v="3" actId="478"/>
          <ac:spMkLst>
            <pc:docMk/>
            <pc:sldMk cId="3788715575" sldId="256"/>
            <ac:spMk id="6" creationId="{4910A9D3-44B0-412E-9D51-FA1C2DD5ED39}"/>
          </ac:spMkLst>
        </pc:spChg>
        <pc:spChg chg="add del mod">
          <ac:chgData name="Thomas Noordeloos" userId="df9f46e9-7760-4f6a-814f-9e8180d7b46a" providerId="ADAL" clId="{3087AB2D-A02C-4AEB-8DB9-8FF02FF0F9EB}" dt="2021-11-30T15:26:56.159" v="5" actId="478"/>
          <ac:spMkLst>
            <pc:docMk/>
            <pc:sldMk cId="3788715575" sldId="256"/>
            <ac:spMk id="7" creationId="{880EBCA0-524F-4AEA-B705-75A81C526469}"/>
          </ac:spMkLst>
        </pc:spChg>
        <pc:spChg chg="del">
          <ac:chgData name="Thomas Noordeloos" userId="df9f46e9-7760-4f6a-814f-9e8180d7b46a" providerId="ADAL" clId="{3087AB2D-A02C-4AEB-8DB9-8FF02FF0F9EB}" dt="2021-11-30T15:26:52.753" v="3" actId="478"/>
          <ac:spMkLst>
            <pc:docMk/>
            <pc:sldMk cId="3788715575" sldId="256"/>
            <ac:spMk id="10" creationId="{B5E90D55-298E-4509-878D-C4E228CD5F8E}"/>
          </ac:spMkLst>
        </pc:spChg>
        <pc:spChg chg="del">
          <ac:chgData name="Thomas Noordeloos" userId="df9f46e9-7760-4f6a-814f-9e8180d7b46a" providerId="ADAL" clId="{3087AB2D-A02C-4AEB-8DB9-8FF02FF0F9EB}" dt="2021-11-30T15:26:52.753" v="3" actId="478"/>
          <ac:spMkLst>
            <pc:docMk/>
            <pc:sldMk cId="3788715575" sldId="256"/>
            <ac:spMk id="12" creationId="{2D05C487-7FDA-4DD4-A64C-272352214795}"/>
          </ac:spMkLst>
        </pc:spChg>
        <pc:spChg chg="del">
          <ac:chgData name="Thomas Noordeloos" userId="df9f46e9-7760-4f6a-814f-9e8180d7b46a" providerId="ADAL" clId="{3087AB2D-A02C-4AEB-8DB9-8FF02FF0F9EB}" dt="2021-11-30T15:26:52.753" v="3" actId="478"/>
          <ac:spMkLst>
            <pc:docMk/>
            <pc:sldMk cId="3788715575" sldId="256"/>
            <ac:spMk id="18" creationId="{D8729D5A-9FCE-424A-BA8D-CF5994EDB1B6}"/>
          </ac:spMkLst>
        </pc:spChg>
        <pc:graphicFrameChg chg="del">
          <ac:chgData name="Thomas Noordeloos" userId="df9f46e9-7760-4f6a-814f-9e8180d7b46a" providerId="ADAL" clId="{3087AB2D-A02C-4AEB-8DB9-8FF02FF0F9EB}" dt="2021-11-30T15:26:52.753" v="3" actId="478"/>
          <ac:graphicFrameMkLst>
            <pc:docMk/>
            <pc:sldMk cId="3788715575" sldId="256"/>
            <ac:graphicFrameMk id="13" creationId="{BBD81BF5-9E86-4852-B783-21B8761DB99C}"/>
          </ac:graphicFrameMkLst>
        </pc:graphicFrameChg>
        <pc:picChg chg="del">
          <ac:chgData name="Thomas Noordeloos" userId="df9f46e9-7760-4f6a-814f-9e8180d7b46a" providerId="ADAL" clId="{3087AB2D-A02C-4AEB-8DB9-8FF02FF0F9EB}" dt="2021-11-30T15:26:52.753" v="3" actId="478"/>
          <ac:picMkLst>
            <pc:docMk/>
            <pc:sldMk cId="3788715575" sldId="256"/>
            <ac:picMk id="15" creationId="{3C8AD9AC-786C-41FA-8D3C-1F579EA91858}"/>
          </ac:picMkLst>
        </pc:picChg>
        <pc:picChg chg="del">
          <ac:chgData name="Thomas Noordeloos" userId="df9f46e9-7760-4f6a-814f-9e8180d7b46a" providerId="ADAL" clId="{3087AB2D-A02C-4AEB-8DB9-8FF02FF0F9EB}" dt="2021-11-30T15:26:52.753" v="3" actId="478"/>
          <ac:picMkLst>
            <pc:docMk/>
            <pc:sldMk cId="3788715575" sldId="256"/>
            <ac:picMk id="17" creationId="{5AF66FF2-65B5-4E75-80FB-1AD095EE089C}"/>
          </ac:picMkLst>
        </pc:picChg>
        <pc:picChg chg="del">
          <ac:chgData name="Thomas Noordeloos" userId="df9f46e9-7760-4f6a-814f-9e8180d7b46a" providerId="ADAL" clId="{3087AB2D-A02C-4AEB-8DB9-8FF02FF0F9EB}" dt="2021-11-30T15:26:52.753" v="3" actId="478"/>
          <ac:picMkLst>
            <pc:docMk/>
            <pc:sldMk cId="3788715575" sldId="256"/>
            <ac:picMk id="20" creationId="{72ADD984-4BEC-4118-974C-4F5B62A33777}"/>
          </ac:picMkLst>
        </pc:picChg>
        <pc:picChg chg="add mod">
          <ac:chgData name="Thomas Noordeloos" userId="df9f46e9-7760-4f6a-814f-9e8180d7b46a" providerId="ADAL" clId="{3087AB2D-A02C-4AEB-8DB9-8FF02FF0F9EB}" dt="2021-11-30T15:34:07.804" v="43" actId="1036"/>
          <ac:picMkLst>
            <pc:docMk/>
            <pc:sldMk cId="3788715575" sldId="256"/>
            <ac:picMk id="1026" creationId="{D114E1E1-6660-4A1D-9A28-F1636DA92BD7}"/>
          </ac:picMkLst>
        </pc:picChg>
      </pc:sldChg>
      <pc:sldChg chg="modSp mod ord">
        <pc:chgData name="Thomas Noordeloos" userId="df9f46e9-7760-4f6a-814f-9e8180d7b46a" providerId="ADAL" clId="{3087AB2D-A02C-4AEB-8DB9-8FF02FF0F9EB}" dt="2021-12-01T08:52:47.659" v="1074" actId="113"/>
        <pc:sldMkLst>
          <pc:docMk/>
          <pc:sldMk cId="1174575340" sldId="258"/>
        </pc:sldMkLst>
        <pc:spChg chg="mod">
          <ac:chgData name="Thomas Noordeloos" userId="df9f46e9-7760-4f6a-814f-9e8180d7b46a" providerId="ADAL" clId="{3087AB2D-A02C-4AEB-8DB9-8FF02FF0F9EB}" dt="2021-12-01T08:52:47.659" v="1074" actId="113"/>
          <ac:spMkLst>
            <pc:docMk/>
            <pc:sldMk cId="1174575340" sldId="258"/>
            <ac:spMk id="2" creationId="{7BBBF6B2-E3FF-4107-AD4E-B6EB634405B5}"/>
          </ac:spMkLst>
        </pc:spChg>
      </pc:sldChg>
      <pc:sldChg chg="del">
        <pc:chgData name="Thomas Noordeloos" userId="df9f46e9-7760-4f6a-814f-9e8180d7b46a" providerId="ADAL" clId="{3087AB2D-A02C-4AEB-8DB9-8FF02FF0F9EB}" dt="2021-11-30T15:44:32.492" v="48" actId="47"/>
        <pc:sldMkLst>
          <pc:docMk/>
          <pc:sldMk cId="3830560091" sldId="264"/>
        </pc:sldMkLst>
      </pc:sldChg>
      <pc:sldChg chg="addSp delSp modSp mod">
        <pc:chgData name="Thomas Noordeloos" userId="df9f46e9-7760-4f6a-814f-9e8180d7b46a" providerId="ADAL" clId="{3087AB2D-A02C-4AEB-8DB9-8FF02FF0F9EB}" dt="2021-12-01T08:36:28.188" v="317" actId="6549"/>
        <pc:sldMkLst>
          <pc:docMk/>
          <pc:sldMk cId="2941408051" sldId="265"/>
        </pc:sldMkLst>
        <pc:spChg chg="mod">
          <ac:chgData name="Thomas Noordeloos" userId="df9f46e9-7760-4f6a-814f-9e8180d7b46a" providerId="ADAL" clId="{3087AB2D-A02C-4AEB-8DB9-8FF02FF0F9EB}" dt="2021-11-30T15:44:53.358" v="51" actId="1076"/>
          <ac:spMkLst>
            <pc:docMk/>
            <pc:sldMk cId="2941408051" sldId="265"/>
            <ac:spMk id="4" creationId="{EE73678C-AD76-4939-9D2A-B3C9420629CB}"/>
          </ac:spMkLst>
        </pc:spChg>
        <pc:spChg chg="mod">
          <ac:chgData name="Thomas Noordeloos" userId="df9f46e9-7760-4f6a-814f-9e8180d7b46a" providerId="ADAL" clId="{3087AB2D-A02C-4AEB-8DB9-8FF02FF0F9EB}" dt="2021-11-30T15:44:53.358" v="51" actId="1076"/>
          <ac:spMkLst>
            <pc:docMk/>
            <pc:sldMk cId="2941408051" sldId="265"/>
            <ac:spMk id="9" creationId="{213113E5-FFFF-44F4-A6ED-0D4E0786342C}"/>
          </ac:spMkLst>
        </pc:spChg>
        <pc:spChg chg="mod">
          <ac:chgData name="Thomas Noordeloos" userId="df9f46e9-7760-4f6a-814f-9e8180d7b46a" providerId="ADAL" clId="{3087AB2D-A02C-4AEB-8DB9-8FF02FF0F9EB}" dt="2021-11-30T15:44:53.358" v="51" actId="1076"/>
          <ac:spMkLst>
            <pc:docMk/>
            <pc:sldMk cId="2941408051" sldId="265"/>
            <ac:spMk id="16" creationId="{285E65A4-FEDD-40D2-BD90-AA2CF7BAABFD}"/>
          </ac:spMkLst>
        </pc:spChg>
        <pc:spChg chg="mod">
          <ac:chgData name="Thomas Noordeloos" userId="df9f46e9-7760-4f6a-814f-9e8180d7b46a" providerId="ADAL" clId="{3087AB2D-A02C-4AEB-8DB9-8FF02FF0F9EB}" dt="2021-11-30T15:44:53.358" v="51" actId="1076"/>
          <ac:spMkLst>
            <pc:docMk/>
            <pc:sldMk cId="2941408051" sldId="265"/>
            <ac:spMk id="17" creationId="{8273333B-FAE3-4021-8F98-45D168FA61D4}"/>
          </ac:spMkLst>
        </pc:spChg>
        <pc:spChg chg="mod">
          <ac:chgData name="Thomas Noordeloos" userId="df9f46e9-7760-4f6a-814f-9e8180d7b46a" providerId="ADAL" clId="{3087AB2D-A02C-4AEB-8DB9-8FF02FF0F9EB}" dt="2021-12-01T08:36:28.188" v="317" actId="6549"/>
          <ac:spMkLst>
            <pc:docMk/>
            <pc:sldMk cId="2941408051" sldId="265"/>
            <ac:spMk id="22" creationId="{8C7A4CC0-7275-4554-83FD-BB15A958904C}"/>
          </ac:spMkLst>
        </pc:spChg>
        <pc:grpChg chg="mod">
          <ac:chgData name="Thomas Noordeloos" userId="df9f46e9-7760-4f6a-814f-9e8180d7b46a" providerId="ADAL" clId="{3087AB2D-A02C-4AEB-8DB9-8FF02FF0F9EB}" dt="2021-11-30T15:44:53.358" v="51" actId="1076"/>
          <ac:grpSpMkLst>
            <pc:docMk/>
            <pc:sldMk cId="2941408051" sldId="265"/>
            <ac:grpSpMk id="18" creationId="{2A3E69B2-D8CB-4000-926B-1FFFC368115E}"/>
          </ac:grpSpMkLst>
        </pc:grpChg>
        <pc:picChg chg="add mod">
          <ac:chgData name="Thomas Noordeloos" userId="df9f46e9-7760-4f6a-814f-9e8180d7b46a" providerId="ADAL" clId="{3087AB2D-A02C-4AEB-8DB9-8FF02FF0F9EB}" dt="2021-11-30T15:44:59.303" v="53" actId="1076"/>
          <ac:picMkLst>
            <pc:docMk/>
            <pc:sldMk cId="2941408051" sldId="265"/>
            <ac:picMk id="12" creationId="{39539942-FF0B-4FD5-8618-D8F0BACE5A5B}"/>
          </ac:picMkLst>
        </pc:picChg>
        <pc:picChg chg="del mod">
          <ac:chgData name="Thomas Noordeloos" userId="df9f46e9-7760-4f6a-814f-9e8180d7b46a" providerId="ADAL" clId="{3087AB2D-A02C-4AEB-8DB9-8FF02FF0F9EB}" dt="2021-11-30T15:44:45.257" v="50" actId="21"/>
          <ac:picMkLst>
            <pc:docMk/>
            <pc:sldMk cId="2941408051" sldId="265"/>
            <ac:picMk id="1026" creationId="{E3C28A3E-8FBD-4FB5-8961-DB25B2E4926A}"/>
          </ac:picMkLst>
        </pc:picChg>
      </pc:sldChg>
      <pc:sldChg chg="ord">
        <pc:chgData name="Thomas Noordeloos" userId="df9f46e9-7760-4f6a-814f-9e8180d7b46a" providerId="ADAL" clId="{3087AB2D-A02C-4AEB-8DB9-8FF02FF0F9EB}" dt="2021-12-01T08:53:58.934" v="1092"/>
        <pc:sldMkLst>
          <pc:docMk/>
          <pc:sldMk cId="2988084609" sldId="266"/>
        </pc:sldMkLst>
      </pc:sldChg>
      <pc:sldChg chg="ord">
        <pc:chgData name="Thomas Noordeloos" userId="df9f46e9-7760-4f6a-814f-9e8180d7b46a" providerId="ADAL" clId="{3087AB2D-A02C-4AEB-8DB9-8FF02FF0F9EB}" dt="2021-12-01T08:43:25.560" v="321"/>
        <pc:sldMkLst>
          <pc:docMk/>
          <pc:sldMk cId="4132531175" sldId="267"/>
        </pc:sldMkLst>
      </pc:sldChg>
      <pc:sldChg chg="addSp delSp modSp ord">
        <pc:chgData name="Thomas Noordeloos" userId="df9f46e9-7760-4f6a-814f-9e8180d7b46a" providerId="ADAL" clId="{3087AB2D-A02C-4AEB-8DB9-8FF02FF0F9EB}" dt="2021-12-01T08:43:07.390" v="319"/>
        <pc:sldMkLst>
          <pc:docMk/>
          <pc:sldMk cId="1071315841" sldId="268"/>
        </pc:sldMkLst>
        <pc:grpChg chg="del">
          <ac:chgData name="Thomas Noordeloos" userId="df9f46e9-7760-4f6a-814f-9e8180d7b46a" providerId="ADAL" clId="{3087AB2D-A02C-4AEB-8DB9-8FF02FF0F9EB}" dt="2021-11-30T16:02:22.842" v="62" actId="478"/>
          <ac:grpSpMkLst>
            <pc:docMk/>
            <pc:sldMk cId="1071315841" sldId="268"/>
            <ac:grpSpMk id="3" creationId="{ED3682BD-B54B-4E70-A992-B7DD7EAD6083}"/>
          </ac:grpSpMkLst>
        </pc:grpChg>
        <pc:picChg chg="add mod">
          <ac:chgData name="Thomas Noordeloos" userId="df9f46e9-7760-4f6a-814f-9e8180d7b46a" providerId="ADAL" clId="{3087AB2D-A02C-4AEB-8DB9-8FF02FF0F9EB}" dt="2021-11-30T15:55:45.927" v="61" actId="1440"/>
          <ac:picMkLst>
            <pc:docMk/>
            <pc:sldMk cId="1071315841" sldId="268"/>
            <ac:picMk id="2050" creationId="{40B8AFAC-40EB-45D2-90B7-1889538DAA24}"/>
          </ac:picMkLst>
        </pc:picChg>
        <pc:picChg chg="add mod">
          <ac:chgData name="Thomas Noordeloos" userId="df9f46e9-7760-4f6a-814f-9e8180d7b46a" providerId="ADAL" clId="{3087AB2D-A02C-4AEB-8DB9-8FF02FF0F9EB}" dt="2021-12-01T07:55:27.538" v="108" actId="1076"/>
          <ac:picMkLst>
            <pc:docMk/>
            <pc:sldMk cId="1071315841" sldId="268"/>
            <ac:picMk id="2052" creationId="{DCCAC0B5-06E5-4164-B774-C43C188AA75B}"/>
          </ac:picMkLst>
        </pc:picChg>
        <pc:picChg chg="add mod">
          <ac:chgData name="Thomas Noordeloos" userId="df9f46e9-7760-4f6a-814f-9e8180d7b46a" providerId="ADAL" clId="{3087AB2D-A02C-4AEB-8DB9-8FF02FF0F9EB}" dt="2021-12-01T07:55:17.383" v="103" actId="1076"/>
          <ac:picMkLst>
            <pc:docMk/>
            <pc:sldMk cId="1071315841" sldId="268"/>
            <ac:picMk id="2054" creationId="{1355A538-AFBD-4D52-853C-CED3BC36942A}"/>
          </ac:picMkLst>
        </pc:picChg>
        <pc:picChg chg="add mod">
          <ac:chgData name="Thomas Noordeloos" userId="df9f46e9-7760-4f6a-814f-9e8180d7b46a" providerId="ADAL" clId="{3087AB2D-A02C-4AEB-8DB9-8FF02FF0F9EB}" dt="2021-12-01T07:55:25.288" v="107" actId="1076"/>
          <ac:picMkLst>
            <pc:docMk/>
            <pc:sldMk cId="1071315841" sldId="268"/>
            <ac:picMk id="2056" creationId="{F7EE452E-C61F-4AF6-942B-AFABBF3BBD59}"/>
          </ac:picMkLst>
        </pc:picChg>
        <pc:picChg chg="add mod">
          <ac:chgData name="Thomas Noordeloos" userId="df9f46e9-7760-4f6a-814f-9e8180d7b46a" providerId="ADAL" clId="{3087AB2D-A02C-4AEB-8DB9-8FF02FF0F9EB}" dt="2021-12-01T07:55:18.554" v="104" actId="1076"/>
          <ac:picMkLst>
            <pc:docMk/>
            <pc:sldMk cId="1071315841" sldId="268"/>
            <ac:picMk id="2058" creationId="{72C7DB14-8BFB-49D5-B381-E9B1428BAA3E}"/>
          </ac:picMkLst>
        </pc:picChg>
        <pc:picChg chg="add mod">
          <ac:chgData name="Thomas Noordeloos" userId="df9f46e9-7760-4f6a-814f-9e8180d7b46a" providerId="ADAL" clId="{3087AB2D-A02C-4AEB-8DB9-8FF02FF0F9EB}" dt="2021-12-01T07:55:23.847" v="106" actId="1076"/>
          <ac:picMkLst>
            <pc:docMk/>
            <pc:sldMk cId="1071315841" sldId="268"/>
            <ac:picMk id="2060" creationId="{397BBC37-1F3D-4ECD-ACC2-57848D804185}"/>
          </ac:picMkLst>
        </pc:picChg>
        <pc:picChg chg="del">
          <ac:chgData name="Thomas Noordeloos" userId="df9f46e9-7760-4f6a-814f-9e8180d7b46a" providerId="ADAL" clId="{3087AB2D-A02C-4AEB-8DB9-8FF02FF0F9EB}" dt="2021-11-30T15:51:53.474" v="54" actId="478"/>
          <ac:picMkLst>
            <pc:docMk/>
            <pc:sldMk cId="1071315841" sldId="268"/>
            <ac:picMk id="3076" creationId="{3CFD9CEA-2453-4C6B-8F07-7F6C5DD605A5}"/>
          </ac:picMkLst>
        </pc:picChg>
      </pc:sldChg>
      <pc:sldChg chg="modSp mod">
        <pc:chgData name="Thomas Noordeloos" userId="df9f46e9-7760-4f6a-814f-9e8180d7b46a" providerId="ADAL" clId="{3087AB2D-A02C-4AEB-8DB9-8FF02FF0F9EB}" dt="2021-12-01T08:56:37.759" v="1099" actId="5793"/>
        <pc:sldMkLst>
          <pc:docMk/>
          <pc:sldMk cId="1874136353" sldId="269"/>
        </pc:sldMkLst>
        <pc:spChg chg="mod">
          <ac:chgData name="Thomas Noordeloos" userId="df9f46e9-7760-4f6a-814f-9e8180d7b46a" providerId="ADAL" clId="{3087AB2D-A02C-4AEB-8DB9-8FF02FF0F9EB}" dt="2021-12-01T08:46:43.120" v="611" actId="20577"/>
          <ac:spMkLst>
            <pc:docMk/>
            <pc:sldMk cId="1874136353" sldId="269"/>
            <ac:spMk id="2" creationId="{7BBBF6B2-E3FF-4107-AD4E-B6EB634405B5}"/>
          </ac:spMkLst>
        </pc:spChg>
        <pc:spChg chg="mod">
          <ac:chgData name="Thomas Noordeloos" userId="df9f46e9-7760-4f6a-814f-9e8180d7b46a" providerId="ADAL" clId="{3087AB2D-A02C-4AEB-8DB9-8FF02FF0F9EB}" dt="2021-12-01T08:56:37.759" v="1099" actId="5793"/>
          <ac:spMkLst>
            <pc:docMk/>
            <pc:sldMk cId="1874136353" sldId="269"/>
            <ac:spMk id="8" creationId="{5F98245C-B9A7-404E-BA7E-787C5DEE85F4}"/>
          </ac:spMkLst>
        </pc:spChg>
        <pc:picChg chg="mod">
          <ac:chgData name="Thomas Noordeloos" userId="df9f46e9-7760-4f6a-814f-9e8180d7b46a" providerId="ADAL" clId="{3087AB2D-A02C-4AEB-8DB9-8FF02FF0F9EB}" dt="2021-12-01T08:50:54.482" v="985" actId="1076"/>
          <ac:picMkLst>
            <pc:docMk/>
            <pc:sldMk cId="1874136353" sldId="269"/>
            <ac:picMk id="6146" creationId="{993F0E9B-3BBC-4A8F-9D1B-7969DEFBC036}"/>
          </ac:picMkLst>
        </pc:picChg>
      </pc:sldChg>
      <pc:sldChg chg="ord">
        <pc:chgData name="Thomas Noordeloos" userId="df9f46e9-7760-4f6a-814f-9e8180d7b46a" providerId="ADAL" clId="{3087AB2D-A02C-4AEB-8DB9-8FF02FF0F9EB}" dt="2021-12-01T08:53:58.934" v="1092"/>
        <pc:sldMkLst>
          <pc:docMk/>
          <pc:sldMk cId="1462717173" sldId="270"/>
        </pc:sldMkLst>
      </pc:sldChg>
      <pc:sldChg chg="modSp mod">
        <pc:chgData name="Thomas Noordeloos" userId="df9f46e9-7760-4f6a-814f-9e8180d7b46a" providerId="ADAL" clId="{3087AB2D-A02C-4AEB-8DB9-8FF02FF0F9EB}" dt="2021-12-01T08:31:34.151" v="270" actId="313"/>
        <pc:sldMkLst>
          <pc:docMk/>
          <pc:sldMk cId="2083359326" sldId="282"/>
        </pc:sldMkLst>
        <pc:spChg chg="mod">
          <ac:chgData name="Thomas Noordeloos" userId="df9f46e9-7760-4f6a-814f-9e8180d7b46a" providerId="ADAL" clId="{3087AB2D-A02C-4AEB-8DB9-8FF02FF0F9EB}" dt="2021-11-30T15:27:34.892" v="12" actId="207"/>
          <ac:spMkLst>
            <pc:docMk/>
            <pc:sldMk cId="2083359326" sldId="282"/>
            <ac:spMk id="3" creationId="{A218FED7-AB46-4296-A2AB-73E4BDC03138}"/>
          </ac:spMkLst>
        </pc:spChg>
        <pc:spChg chg="mod">
          <ac:chgData name="Thomas Noordeloos" userId="df9f46e9-7760-4f6a-814f-9e8180d7b46a" providerId="ADAL" clId="{3087AB2D-A02C-4AEB-8DB9-8FF02FF0F9EB}" dt="2021-11-30T15:27:30.323" v="11" actId="12"/>
          <ac:spMkLst>
            <pc:docMk/>
            <pc:sldMk cId="2083359326" sldId="282"/>
            <ac:spMk id="6" creationId="{4910A9D3-44B0-412E-9D51-FA1C2DD5ED39}"/>
          </ac:spMkLst>
        </pc:spChg>
        <pc:spChg chg="mod">
          <ac:chgData name="Thomas Noordeloos" userId="df9f46e9-7760-4f6a-814f-9e8180d7b46a" providerId="ADAL" clId="{3087AB2D-A02C-4AEB-8DB9-8FF02FF0F9EB}" dt="2021-12-01T08:31:34.151" v="270" actId="313"/>
          <ac:spMkLst>
            <pc:docMk/>
            <pc:sldMk cId="2083359326" sldId="282"/>
            <ac:spMk id="10" creationId="{B5E90D55-298E-4509-878D-C4E228CD5F8E}"/>
          </ac:spMkLst>
        </pc:spChg>
        <pc:graphicFrameChg chg="mod modGraphic">
          <ac:chgData name="Thomas Noordeloos" userId="df9f46e9-7760-4f6a-814f-9e8180d7b46a" providerId="ADAL" clId="{3087AB2D-A02C-4AEB-8DB9-8FF02FF0F9EB}" dt="2021-11-30T15:34:58.472" v="47" actId="108"/>
          <ac:graphicFrameMkLst>
            <pc:docMk/>
            <pc:sldMk cId="2083359326" sldId="282"/>
            <ac:graphicFrameMk id="11" creationId="{3B013591-C311-4B43-9976-B192921C3C18}"/>
          </ac:graphicFrameMkLst>
        </pc:graphicFrameChg>
      </pc:sldChg>
      <pc:sldChg chg="addSp delSp modSp add mod ord">
        <pc:chgData name="Thomas Noordeloos" userId="df9f46e9-7760-4f6a-814f-9e8180d7b46a" providerId="ADAL" clId="{3087AB2D-A02C-4AEB-8DB9-8FF02FF0F9EB}" dt="2021-12-01T08:43:07.390" v="319"/>
        <pc:sldMkLst>
          <pc:docMk/>
          <pc:sldMk cId="291788164" sldId="283"/>
        </pc:sldMkLst>
        <pc:spChg chg="add mod">
          <ac:chgData name="Thomas Noordeloos" userId="df9f46e9-7760-4f6a-814f-9e8180d7b46a" providerId="ADAL" clId="{3087AB2D-A02C-4AEB-8DB9-8FF02FF0F9EB}" dt="2021-12-01T07:56:36" v="109" actId="20577"/>
          <ac:spMkLst>
            <pc:docMk/>
            <pc:sldMk cId="291788164" sldId="283"/>
            <ac:spMk id="9" creationId="{643DF8A1-C0E8-4377-A011-9F75D2BC2E5D}"/>
          </ac:spMkLst>
        </pc:spChg>
        <pc:picChg chg="del">
          <ac:chgData name="Thomas Noordeloos" userId="df9f46e9-7760-4f6a-814f-9e8180d7b46a" providerId="ADAL" clId="{3087AB2D-A02C-4AEB-8DB9-8FF02FF0F9EB}" dt="2021-11-30T16:11:22.360" v="72" actId="478"/>
          <ac:picMkLst>
            <pc:docMk/>
            <pc:sldMk cId="291788164" sldId="283"/>
            <ac:picMk id="2052" creationId="{DCCAC0B5-06E5-4164-B774-C43C188AA75B}"/>
          </ac:picMkLst>
        </pc:picChg>
        <pc:picChg chg="del">
          <ac:chgData name="Thomas Noordeloos" userId="df9f46e9-7760-4f6a-814f-9e8180d7b46a" providerId="ADAL" clId="{3087AB2D-A02C-4AEB-8DB9-8FF02FF0F9EB}" dt="2021-11-30T16:11:22.360" v="72" actId="478"/>
          <ac:picMkLst>
            <pc:docMk/>
            <pc:sldMk cId="291788164" sldId="283"/>
            <ac:picMk id="2054" creationId="{1355A538-AFBD-4D52-853C-CED3BC36942A}"/>
          </ac:picMkLst>
        </pc:picChg>
        <pc:picChg chg="del">
          <ac:chgData name="Thomas Noordeloos" userId="df9f46e9-7760-4f6a-814f-9e8180d7b46a" providerId="ADAL" clId="{3087AB2D-A02C-4AEB-8DB9-8FF02FF0F9EB}" dt="2021-11-30T16:11:22.360" v="72" actId="478"/>
          <ac:picMkLst>
            <pc:docMk/>
            <pc:sldMk cId="291788164" sldId="283"/>
            <ac:picMk id="2056" creationId="{F7EE452E-C61F-4AF6-942B-AFABBF3BBD59}"/>
          </ac:picMkLst>
        </pc:picChg>
      </pc:sldChg>
      <pc:sldChg chg="addSp delSp modSp add mod modAnim">
        <pc:chgData name="Thomas Noordeloos" userId="df9f46e9-7760-4f6a-814f-9e8180d7b46a" providerId="ADAL" clId="{3087AB2D-A02C-4AEB-8DB9-8FF02FF0F9EB}" dt="2021-12-01T08:27:51.885" v="174" actId="1076"/>
        <pc:sldMkLst>
          <pc:docMk/>
          <pc:sldMk cId="785627566" sldId="284"/>
        </pc:sldMkLst>
        <pc:picChg chg="add mod">
          <ac:chgData name="Thomas Noordeloos" userId="df9f46e9-7760-4f6a-814f-9e8180d7b46a" providerId="ADAL" clId="{3087AB2D-A02C-4AEB-8DB9-8FF02FF0F9EB}" dt="2021-12-01T08:24:55.410" v="146" actId="1440"/>
          <ac:picMkLst>
            <pc:docMk/>
            <pc:sldMk cId="785627566" sldId="284"/>
            <ac:picMk id="3" creationId="{CE223B38-E5A9-4AF1-8C1D-C308ABB42941}"/>
          </ac:picMkLst>
        </pc:picChg>
        <pc:picChg chg="del">
          <ac:chgData name="Thomas Noordeloos" userId="df9f46e9-7760-4f6a-814f-9e8180d7b46a" providerId="ADAL" clId="{3087AB2D-A02C-4AEB-8DB9-8FF02FF0F9EB}" dt="2021-12-01T08:21:03.161" v="111" actId="478"/>
          <ac:picMkLst>
            <pc:docMk/>
            <pc:sldMk cId="785627566" sldId="284"/>
            <ac:picMk id="1026" creationId="{D114E1E1-6660-4A1D-9A28-F1636DA92BD7}"/>
          </ac:picMkLst>
        </pc:picChg>
        <pc:picChg chg="add mod">
          <ac:chgData name="Thomas Noordeloos" userId="df9f46e9-7760-4f6a-814f-9e8180d7b46a" providerId="ADAL" clId="{3087AB2D-A02C-4AEB-8DB9-8FF02FF0F9EB}" dt="2021-12-01T08:25:25.186" v="155" actId="1440"/>
          <ac:picMkLst>
            <pc:docMk/>
            <pc:sldMk cId="785627566" sldId="284"/>
            <ac:picMk id="3074" creationId="{0B76457A-2803-42A3-AC62-6085B5AB2916}"/>
          </ac:picMkLst>
        </pc:picChg>
        <pc:picChg chg="add del mod">
          <ac:chgData name="Thomas Noordeloos" userId="df9f46e9-7760-4f6a-814f-9e8180d7b46a" providerId="ADAL" clId="{3087AB2D-A02C-4AEB-8DB9-8FF02FF0F9EB}" dt="2021-12-01T08:22:20.355" v="124" actId="478"/>
          <ac:picMkLst>
            <pc:docMk/>
            <pc:sldMk cId="785627566" sldId="284"/>
            <ac:picMk id="3076" creationId="{B2A51121-E3BE-4D65-9F11-2AE3BECE313F}"/>
          </ac:picMkLst>
        </pc:picChg>
        <pc:picChg chg="add mod">
          <ac:chgData name="Thomas Noordeloos" userId="df9f46e9-7760-4f6a-814f-9e8180d7b46a" providerId="ADAL" clId="{3087AB2D-A02C-4AEB-8DB9-8FF02FF0F9EB}" dt="2021-12-01T08:27:51.885" v="174" actId="1076"/>
          <ac:picMkLst>
            <pc:docMk/>
            <pc:sldMk cId="785627566" sldId="284"/>
            <ac:picMk id="3078" creationId="{D75646B2-9D91-4FC5-A072-54A63E858463}"/>
          </ac:picMkLst>
        </pc:picChg>
        <pc:picChg chg="add">
          <ac:chgData name="Thomas Noordeloos" userId="df9f46e9-7760-4f6a-814f-9e8180d7b46a" providerId="ADAL" clId="{3087AB2D-A02C-4AEB-8DB9-8FF02FF0F9EB}" dt="2021-12-01T08:26:29.826" v="156"/>
          <ac:picMkLst>
            <pc:docMk/>
            <pc:sldMk cId="785627566" sldId="284"/>
            <ac:picMk id="3080" creationId="{48DD735C-86FF-4CA0-9BE5-7E51378C2F08}"/>
          </ac:picMkLst>
        </pc:picChg>
      </pc:sldChg>
      <pc:sldChg chg="addSp delSp modSp new mod ord modAnim">
        <pc:chgData name="Thomas Noordeloos" userId="df9f46e9-7760-4f6a-814f-9e8180d7b46a" providerId="ADAL" clId="{3087AB2D-A02C-4AEB-8DB9-8FF02FF0F9EB}" dt="2021-12-01T08:35:55.137" v="314"/>
        <pc:sldMkLst>
          <pc:docMk/>
          <pc:sldMk cId="24656640" sldId="285"/>
        </pc:sldMkLst>
        <pc:spChg chg="mod">
          <ac:chgData name="Thomas Noordeloos" userId="df9f46e9-7760-4f6a-814f-9e8180d7b46a" providerId="ADAL" clId="{3087AB2D-A02C-4AEB-8DB9-8FF02FF0F9EB}" dt="2021-12-01T08:35:49.891" v="313" actId="1076"/>
          <ac:spMkLst>
            <pc:docMk/>
            <pc:sldMk cId="24656640" sldId="285"/>
            <ac:spMk id="2" creationId="{3CE1B4A0-BBA1-4301-9D23-A34DA8157E44}"/>
          </ac:spMkLst>
        </pc:spChg>
        <pc:spChg chg="del">
          <ac:chgData name="Thomas Noordeloos" userId="df9f46e9-7760-4f6a-814f-9e8180d7b46a" providerId="ADAL" clId="{3087AB2D-A02C-4AEB-8DB9-8FF02FF0F9EB}" dt="2021-12-01T08:29:01.976" v="176" actId="478"/>
          <ac:spMkLst>
            <pc:docMk/>
            <pc:sldMk cId="24656640" sldId="285"/>
            <ac:spMk id="3" creationId="{77985F86-F8CE-4768-8822-0A3A62C9DC3B}"/>
          </ac:spMkLst>
        </pc:spChg>
        <pc:spChg chg="del">
          <ac:chgData name="Thomas Noordeloos" userId="df9f46e9-7760-4f6a-814f-9e8180d7b46a" providerId="ADAL" clId="{3087AB2D-A02C-4AEB-8DB9-8FF02FF0F9EB}" dt="2021-12-01T08:29:03.153" v="177" actId="478"/>
          <ac:spMkLst>
            <pc:docMk/>
            <pc:sldMk cId="24656640" sldId="285"/>
            <ac:spMk id="4" creationId="{34153402-99F6-4EF7-89A1-C09CDE7B43E0}"/>
          </ac:spMkLst>
        </pc:spChg>
        <pc:spChg chg="add del">
          <ac:chgData name="Thomas Noordeloos" userId="df9f46e9-7760-4f6a-814f-9e8180d7b46a" providerId="ADAL" clId="{3087AB2D-A02C-4AEB-8DB9-8FF02FF0F9EB}" dt="2021-12-01T08:34:56.764" v="305" actId="22"/>
          <ac:spMkLst>
            <pc:docMk/>
            <pc:sldMk cId="24656640" sldId="285"/>
            <ac:spMk id="7" creationId="{B627175E-01C4-4C04-8CC0-E98BAE5D2B94}"/>
          </ac:spMkLst>
        </pc:spChg>
        <pc:spChg chg="add mod">
          <ac:chgData name="Thomas Noordeloos" userId="df9f46e9-7760-4f6a-814f-9e8180d7b46a" providerId="ADAL" clId="{3087AB2D-A02C-4AEB-8DB9-8FF02FF0F9EB}" dt="2021-12-01T08:35:49.891" v="313" actId="1076"/>
          <ac:spMkLst>
            <pc:docMk/>
            <pc:sldMk cId="24656640" sldId="285"/>
            <ac:spMk id="9" creationId="{4E005BFD-517A-40C6-839A-FAD833711FB2}"/>
          </ac:spMkLst>
        </pc:spChg>
        <pc:picChg chg="add mod">
          <ac:chgData name="Thomas Noordeloos" userId="df9f46e9-7760-4f6a-814f-9e8180d7b46a" providerId="ADAL" clId="{3087AB2D-A02C-4AEB-8DB9-8FF02FF0F9EB}" dt="2021-12-01T08:29:38.010" v="206" actId="1440"/>
          <ac:picMkLst>
            <pc:docMk/>
            <pc:sldMk cId="24656640" sldId="285"/>
            <ac:picMk id="5" creationId="{15BE6858-83B7-4FAB-8E6B-BFE4BA792A6A}"/>
          </ac:picMkLst>
        </pc:picChg>
      </pc:sldChg>
      <pc:sldChg chg="addSp delSp modSp add mod">
        <pc:chgData name="Thomas Noordeloos" userId="df9f46e9-7760-4f6a-814f-9e8180d7b46a" providerId="ADAL" clId="{3087AB2D-A02C-4AEB-8DB9-8FF02FF0F9EB}" dt="2021-12-01T08:30:29.558" v="211" actId="1076"/>
        <pc:sldMkLst>
          <pc:docMk/>
          <pc:sldMk cId="3183323166" sldId="286"/>
        </pc:sldMkLst>
        <pc:picChg chg="del">
          <ac:chgData name="Thomas Noordeloos" userId="df9f46e9-7760-4f6a-814f-9e8180d7b46a" providerId="ADAL" clId="{3087AB2D-A02C-4AEB-8DB9-8FF02FF0F9EB}" dt="2021-12-01T08:29:51.473" v="208" actId="478"/>
          <ac:picMkLst>
            <pc:docMk/>
            <pc:sldMk cId="3183323166" sldId="286"/>
            <ac:picMk id="5" creationId="{15BE6858-83B7-4FAB-8E6B-BFE4BA792A6A}"/>
          </ac:picMkLst>
        </pc:picChg>
        <pc:picChg chg="add mod">
          <ac:chgData name="Thomas Noordeloos" userId="df9f46e9-7760-4f6a-814f-9e8180d7b46a" providerId="ADAL" clId="{3087AB2D-A02C-4AEB-8DB9-8FF02FF0F9EB}" dt="2021-12-01T08:30:29.558" v="211" actId="1076"/>
          <ac:picMkLst>
            <pc:docMk/>
            <pc:sldMk cId="3183323166" sldId="286"/>
            <ac:picMk id="4098" creationId="{3F738077-144F-4721-A299-D93181932092}"/>
          </ac:picMkLst>
        </pc:picChg>
      </pc:sldChg>
      <pc:sldChg chg="addSp delSp modSp add mod">
        <pc:chgData name="Thomas Noordeloos" userId="df9f46e9-7760-4f6a-814f-9e8180d7b46a" providerId="ADAL" clId="{3087AB2D-A02C-4AEB-8DB9-8FF02FF0F9EB}" dt="2021-12-01T08:53:44.558" v="1090" actId="1076"/>
        <pc:sldMkLst>
          <pc:docMk/>
          <pc:sldMk cId="183842059" sldId="287"/>
        </pc:sldMkLst>
        <pc:spChg chg="mod">
          <ac:chgData name="Thomas Noordeloos" userId="df9f46e9-7760-4f6a-814f-9e8180d7b46a" providerId="ADAL" clId="{3087AB2D-A02C-4AEB-8DB9-8FF02FF0F9EB}" dt="2021-12-01T08:53:02.421" v="1082" actId="20577"/>
          <ac:spMkLst>
            <pc:docMk/>
            <pc:sldMk cId="183842059" sldId="287"/>
            <ac:spMk id="2" creationId="{7BBBF6B2-E3FF-4107-AD4E-B6EB634405B5}"/>
          </ac:spMkLst>
        </pc:spChg>
        <pc:spChg chg="del mod">
          <ac:chgData name="Thomas Noordeloos" userId="df9f46e9-7760-4f6a-814f-9e8180d7b46a" providerId="ADAL" clId="{3087AB2D-A02C-4AEB-8DB9-8FF02FF0F9EB}" dt="2021-12-01T08:53:32.450" v="1084" actId="478"/>
          <ac:spMkLst>
            <pc:docMk/>
            <pc:sldMk cId="183842059" sldId="287"/>
            <ac:spMk id="3" creationId="{F0951281-C62D-446B-86EF-BDEC675F98AF}"/>
          </ac:spMkLst>
        </pc:spChg>
        <pc:spChg chg="add del mod">
          <ac:chgData name="Thomas Noordeloos" userId="df9f46e9-7760-4f6a-814f-9e8180d7b46a" providerId="ADAL" clId="{3087AB2D-A02C-4AEB-8DB9-8FF02FF0F9EB}" dt="2021-12-01T08:53:34.980" v="1085" actId="478"/>
          <ac:spMkLst>
            <pc:docMk/>
            <pc:sldMk cId="183842059" sldId="287"/>
            <ac:spMk id="5" creationId="{18ED401B-661F-416F-A031-58D1B90F53B5}"/>
          </ac:spMkLst>
        </pc:spChg>
        <pc:spChg chg="del">
          <ac:chgData name="Thomas Noordeloos" userId="df9f46e9-7760-4f6a-814f-9e8180d7b46a" providerId="ADAL" clId="{3087AB2D-A02C-4AEB-8DB9-8FF02FF0F9EB}" dt="2021-12-01T08:53:38.528" v="1087" actId="478"/>
          <ac:spMkLst>
            <pc:docMk/>
            <pc:sldMk cId="183842059" sldId="287"/>
            <ac:spMk id="6" creationId="{6FA06AED-54D4-45B0-AC03-EB2B1F22147C}"/>
          </ac:spMkLst>
        </pc:spChg>
        <pc:spChg chg="del">
          <ac:chgData name="Thomas Noordeloos" userId="df9f46e9-7760-4f6a-814f-9e8180d7b46a" providerId="ADAL" clId="{3087AB2D-A02C-4AEB-8DB9-8FF02FF0F9EB}" dt="2021-12-01T08:53:38.528" v="1087" actId="478"/>
          <ac:spMkLst>
            <pc:docMk/>
            <pc:sldMk cId="183842059" sldId="287"/>
            <ac:spMk id="7" creationId="{CAA42829-F237-477F-B435-DDB59C7F7260}"/>
          </ac:spMkLst>
        </pc:spChg>
        <pc:spChg chg="del">
          <ac:chgData name="Thomas Noordeloos" userId="df9f46e9-7760-4f6a-814f-9e8180d7b46a" providerId="ADAL" clId="{3087AB2D-A02C-4AEB-8DB9-8FF02FF0F9EB}" dt="2021-12-01T08:53:40.748" v="1088" actId="478"/>
          <ac:spMkLst>
            <pc:docMk/>
            <pc:sldMk cId="183842059" sldId="287"/>
            <ac:spMk id="16" creationId="{FD92F18B-B70F-40B8-BF49-699F3B6FB0B7}"/>
          </ac:spMkLst>
        </pc:spChg>
        <pc:spChg chg="del">
          <ac:chgData name="Thomas Noordeloos" userId="df9f46e9-7760-4f6a-814f-9e8180d7b46a" providerId="ADAL" clId="{3087AB2D-A02C-4AEB-8DB9-8FF02FF0F9EB}" dt="2021-12-01T08:53:38.528" v="1087" actId="478"/>
          <ac:spMkLst>
            <pc:docMk/>
            <pc:sldMk cId="183842059" sldId="287"/>
            <ac:spMk id="22" creationId="{CA33A045-2E53-415C-9A47-89683EB4EB74}"/>
          </ac:spMkLst>
        </pc:spChg>
        <pc:spChg chg="del">
          <ac:chgData name="Thomas Noordeloos" userId="df9f46e9-7760-4f6a-814f-9e8180d7b46a" providerId="ADAL" clId="{3087AB2D-A02C-4AEB-8DB9-8FF02FF0F9EB}" dt="2021-12-01T08:53:38.528" v="1087" actId="478"/>
          <ac:spMkLst>
            <pc:docMk/>
            <pc:sldMk cId="183842059" sldId="287"/>
            <ac:spMk id="30" creationId="{65D2F9B2-CD98-4849-924E-9683D9A12024}"/>
          </ac:spMkLst>
        </pc:spChg>
        <pc:grpChg chg="del">
          <ac:chgData name="Thomas Noordeloos" userId="df9f46e9-7760-4f6a-814f-9e8180d7b46a" providerId="ADAL" clId="{3087AB2D-A02C-4AEB-8DB9-8FF02FF0F9EB}" dt="2021-12-01T08:53:36.014" v="1086" actId="478"/>
          <ac:grpSpMkLst>
            <pc:docMk/>
            <pc:sldMk cId="183842059" sldId="287"/>
            <ac:grpSpMk id="8" creationId="{99D18B2B-2BEC-4DAA-8A5B-0F256F0A68C1}"/>
          </ac:grpSpMkLst>
        </pc:grpChg>
        <pc:picChg chg="del">
          <ac:chgData name="Thomas Noordeloos" userId="df9f46e9-7760-4f6a-814f-9e8180d7b46a" providerId="ADAL" clId="{3087AB2D-A02C-4AEB-8DB9-8FF02FF0F9EB}" dt="2021-12-01T08:53:40.748" v="1088" actId="478"/>
          <ac:picMkLst>
            <pc:docMk/>
            <pc:sldMk cId="183842059" sldId="287"/>
            <ac:picMk id="15" creationId="{05B0ED44-8082-44D5-915D-76B76C917864}"/>
          </ac:picMkLst>
        </pc:picChg>
        <pc:picChg chg="add mod">
          <ac:chgData name="Thomas Noordeloos" userId="df9f46e9-7760-4f6a-814f-9e8180d7b46a" providerId="ADAL" clId="{3087AB2D-A02C-4AEB-8DB9-8FF02FF0F9EB}" dt="2021-12-01T08:53:44.558" v="1090" actId="1076"/>
          <ac:picMkLst>
            <pc:docMk/>
            <pc:sldMk cId="183842059" sldId="287"/>
            <ac:picMk id="17" creationId="{B3103D99-02CF-4D1F-B57C-33122EEEA0BC}"/>
          </ac:picMkLst>
        </pc:picChg>
      </pc:sldChg>
      <pc:sldChg chg="modSp add mod">
        <pc:chgData name="Thomas Noordeloos" userId="df9f46e9-7760-4f6a-814f-9e8180d7b46a" providerId="ADAL" clId="{3087AB2D-A02C-4AEB-8DB9-8FF02FF0F9EB}" dt="2021-12-01T08:58:23.794" v="1218" actId="20577"/>
        <pc:sldMkLst>
          <pc:docMk/>
          <pc:sldMk cId="2799294088" sldId="288"/>
        </pc:sldMkLst>
        <pc:spChg chg="mod">
          <ac:chgData name="Thomas Noordeloos" userId="df9f46e9-7760-4f6a-814f-9e8180d7b46a" providerId="ADAL" clId="{3087AB2D-A02C-4AEB-8DB9-8FF02FF0F9EB}" dt="2021-12-01T08:55:56.513" v="1094" actId="20577"/>
          <ac:spMkLst>
            <pc:docMk/>
            <pc:sldMk cId="2799294088" sldId="288"/>
            <ac:spMk id="2" creationId="{7BBBF6B2-E3FF-4107-AD4E-B6EB634405B5}"/>
          </ac:spMkLst>
        </pc:spChg>
        <pc:spChg chg="mod">
          <ac:chgData name="Thomas Noordeloos" userId="df9f46e9-7760-4f6a-814f-9e8180d7b46a" providerId="ADAL" clId="{3087AB2D-A02C-4AEB-8DB9-8FF02FF0F9EB}" dt="2021-12-01T08:58:23.794" v="1218" actId="20577"/>
          <ac:spMkLst>
            <pc:docMk/>
            <pc:sldMk cId="2799294088" sldId="288"/>
            <ac:spMk id="8" creationId="{5F98245C-B9A7-404E-BA7E-787C5DEE85F4}"/>
          </ac:spMkLst>
        </pc:spChg>
        <pc:picChg chg="mod">
          <ac:chgData name="Thomas Noordeloos" userId="df9f46e9-7760-4f6a-814f-9e8180d7b46a" providerId="ADAL" clId="{3087AB2D-A02C-4AEB-8DB9-8FF02FF0F9EB}" dt="2021-12-01T08:56:56.633" v="1102" actId="1076"/>
          <ac:picMkLst>
            <pc:docMk/>
            <pc:sldMk cId="2799294088" sldId="288"/>
            <ac:picMk id="6146" creationId="{993F0E9B-3BBC-4A8F-9D1B-7969DEFBC0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72F-6CAB-443D-8BB5-2F1227E42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B2140-52C8-4026-A19B-765329499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89C9F-6F47-434E-AD4B-15AED8AC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C1385-0528-4F56-8EB1-A2EFCAA5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E3E79-04D9-4038-88F2-4119BDD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4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8C3A5-4477-4D62-8F55-A5C57951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4D8D1C-567D-4E57-8F04-ADC9D69C0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1E53E-7D86-475B-9345-D46905B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07C9B0-F157-44E1-97D0-86CC55D2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53BBE2-DACB-4CCF-AE29-2B0EB5A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57790A-E72C-4253-BB90-DDBB4A132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EFCF4-EF48-4BD7-AABF-401DF677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28AA7F-960E-4CCA-BADB-4D40B38D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E72BD2-E0C0-43ED-B00A-17AD725A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A2294-28C1-42C5-A9CC-6967A234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3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82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14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55FE1-F3BE-46C4-8EF7-5CB3A459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E4D9F0-1916-4BA4-B7BC-080A8C18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CC2D5C-026F-41DA-80E0-021B71D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9C77F-FC5A-49C4-9200-DE9087D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0626B-F0AD-41F8-98AE-FFE4B527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340A7-46B6-4644-BE05-BCD0558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1EC3F1-E67E-4E0F-9F51-5EDF6630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4B95E4-8329-4830-9DF7-5E2BEBC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D4699-0EF0-4B20-9143-6FD606A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67C73-48C0-4750-9B3D-5583CFB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5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2DF33-7C83-4CD9-AFB5-B857D01B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269B1-96DF-4EDD-A960-489760CA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9A82F7-8A92-465A-8075-F5A039B0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C33E14-79D5-47C6-834E-F2FCF72C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14B55-4A67-461E-812D-8A62287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BCD796-8F53-41EA-8989-4534A391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29AA-4E66-4483-B995-4B08A9D6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570811-FBCA-4C77-96CF-A0999E85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6CF7FD-193E-4521-8B66-04FC4BDE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F5AA13-1526-4B19-97E2-172F3186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0D0830-03C9-45CA-AE8E-ABD8BE408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563623-2CF4-489B-A978-4BF544F5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AAF558-E0BE-4A33-85D8-F3008B5B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AE3E8A-F6CA-45C8-A0D6-88BFD2D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7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8A98-800B-4A6E-98BB-0489EEE6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A879A3-5863-4569-810C-2BA42EB6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E33178-437F-4CD7-B2D9-CB4F716B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727B24-A70D-4847-9A7E-BDC5621E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47C09F-A2AE-4548-9BF6-912BA7F0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06CCAD-AE3A-44AA-9660-4DF267E2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9BC91C-3427-48C9-BEC1-A7962A9A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1FD80-8C0B-48A0-A817-2951991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85560-048A-46AD-B4F7-A1F219E9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9C8722-8460-4BEE-9DBC-391AFBEF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CF5A25-3BCE-4AD9-9592-F2B373EC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175CAE-CDE7-44DD-8ECE-85F5A62F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D66133-D5D0-4AB9-8EB5-BFE9B01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2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26B33-A114-4972-8B7A-2404C312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06AEDF-CAEF-410F-BE42-75E1C48DA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56ED97-73B4-455E-B341-26E7F601A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1FAB72-5B1F-482A-9C0A-149796EE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2C18C7-7D77-4082-B53F-55F90D9E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E9BE8-3F9B-4072-9F86-84207277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5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6AEFA5-58B2-49F2-9664-F10882CB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A84DDF-0FF2-4D28-B2CF-ADD3E10F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235BF-8CB7-4D26-A5C1-5C7A8739E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BD8D-5BBE-4956-AEE7-808D1E8B37B4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4F47D-3AAC-4159-BB34-93C612ABD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AE2B4-9953-46B2-B0C7-86AD26EC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5lmJ0DCb_to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 naar Nederland: &amp;#39;pay to play&amp;#39; - Emerce">
            <a:extLst>
              <a:ext uri="{FF2B5EF4-FFF2-40B4-BE49-F238E27FC236}">
                <a16:creationId xmlns:a16="http://schemas.microsoft.com/office/drawing/2014/main" id="{D114E1E1-6660-4A1D-9A28-F1636DA9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135"/>
            <a:ext cx="12191999" cy="74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7C5868C-12EF-4C16-8585-BB10E1D332B7}"/>
              </a:ext>
            </a:extLst>
          </p:cNvPr>
          <p:cNvSpPr txBox="1"/>
          <p:nvPr/>
        </p:nvSpPr>
        <p:spPr>
          <a:xfrm>
            <a:off x="418749" y="1860506"/>
            <a:ext cx="80625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b="1" dirty="0"/>
              <a:t>Marktleider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Grootste marktaandeel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Voorloper op prijsveranderingen/productvernieuwingen</a:t>
            </a:r>
          </a:p>
          <a:p>
            <a:pPr lvl="2"/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/>
              <a:t>Marktvolger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Volgt de marktleider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/>
              <a:t>Marktuitdager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Wil marktaandeel vergroten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 err="1"/>
              <a:t>Marktnicher</a:t>
            </a:r>
            <a:endParaRPr lang="nl-NL" b="1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Richt zich op één specifiek segment in de markt</a:t>
            </a:r>
          </a:p>
        </p:txBody>
      </p:sp>
    </p:spTree>
    <p:extLst>
      <p:ext uri="{BB962C8B-B14F-4D97-AF65-F5344CB8AC3E}">
        <p14:creationId xmlns:p14="http://schemas.microsoft.com/office/powerpoint/2010/main" val="413253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1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98245C-B9A7-404E-BA7E-787C5DEE85F4}"/>
              </a:ext>
            </a:extLst>
          </p:cNvPr>
          <p:cNvSpPr txBox="1"/>
          <p:nvPr/>
        </p:nvSpPr>
        <p:spPr>
          <a:xfrm>
            <a:off x="838198" y="1690688"/>
            <a:ext cx="10763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Wie is volgens jullie de </a:t>
            </a:r>
            <a:r>
              <a:rPr lang="nl-NL" b="1" dirty="0"/>
              <a:t>marktleider</a:t>
            </a:r>
            <a:r>
              <a:rPr lang="nl-NL" dirty="0"/>
              <a:t> in jullie branche?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de </a:t>
            </a:r>
            <a:r>
              <a:rPr lang="nl-NL" b="1" dirty="0"/>
              <a:t>4C’s</a:t>
            </a:r>
            <a:r>
              <a:rPr lang="nl-NL" dirty="0"/>
              <a:t> van de </a:t>
            </a:r>
            <a:r>
              <a:rPr lang="nl-NL" b="1" dirty="0"/>
              <a:t>marktleider</a:t>
            </a:r>
            <a:r>
              <a:rPr lang="nl-NL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Hoe </a:t>
            </a:r>
            <a:r>
              <a:rPr lang="nl-NL" b="1" dirty="0"/>
              <a:t>positioneert</a:t>
            </a:r>
            <a:r>
              <a:rPr lang="nl-NL" dirty="0"/>
              <a:t> de </a:t>
            </a:r>
            <a:r>
              <a:rPr lang="nl-NL" b="1" dirty="0"/>
              <a:t>marktleider</a:t>
            </a:r>
            <a:r>
              <a:rPr lang="nl-NL" dirty="0"/>
              <a:t> zich? (SDP model) </a:t>
            </a:r>
          </a:p>
          <a:p>
            <a:endParaRPr lang="nl-NL" dirty="0"/>
          </a:p>
          <a:p>
            <a:r>
              <a:rPr lang="nl-NL" dirty="0"/>
              <a:t>De concurrentie strategie van jullie bedrijf zal hoogst waarschijnlijk  </a:t>
            </a:r>
            <a:r>
              <a:rPr lang="nl-NL" b="1" dirty="0" err="1"/>
              <a:t>marktnicher</a:t>
            </a:r>
            <a:r>
              <a:rPr lang="nl-NL" b="1" dirty="0"/>
              <a:t> </a:t>
            </a:r>
            <a:r>
              <a:rPr lang="nl-NL" dirty="0"/>
              <a:t>zijn. </a:t>
            </a:r>
          </a:p>
          <a:p>
            <a:endParaRPr lang="nl-NL" dirty="0"/>
          </a:p>
          <a:p>
            <a:pPr marL="342900" indent="-342900">
              <a:buFont typeface="+mj-lt"/>
              <a:buAutoNum type="arabicPeriod" startAt="4"/>
            </a:pPr>
            <a:r>
              <a:rPr lang="nl-NL" dirty="0"/>
              <a:t>Wat zijn de voor- en nadelen van </a:t>
            </a:r>
            <a:r>
              <a:rPr lang="nl-NL" b="1" dirty="0" err="1"/>
              <a:t>marktnicher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nl-NL" dirty="0"/>
              <a:t>Waarmee onderscheiden jullie je van de </a:t>
            </a:r>
            <a:r>
              <a:rPr lang="nl-NL" b="1" dirty="0"/>
              <a:t>marktleider</a:t>
            </a:r>
            <a:r>
              <a:rPr lang="nl-NL" dirty="0"/>
              <a:t>?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nl-NL" dirty="0"/>
              <a:t>Wat nemen jullie mee van de </a:t>
            </a:r>
            <a:r>
              <a:rPr lang="nl-NL" b="1" dirty="0"/>
              <a:t>marktleider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nl-NL" dirty="0"/>
              <a:t>Verwerk de antwoorden van vraag 5 en 6 in jullie </a:t>
            </a:r>
            <a:r>
              <a:rPr lang="nl-NL" b="1" dirty="0"/>
              <a:t>marketingmix </a:t>
            </a:r>
            <a:r>
              <a:rPr lang="nl-NL" dirty="0"/>
              <a:t>(de 4C’s)</a:t>
            </a:r>
          </a:p>
          <a:p>
            <a:endParaRPr lang="nl-NL" dirty="0"/>
          </a:p>
        </p:txBody>
      </p:sp>
      <p:pic>
        <p:nvPicPr>
          <p:cNvPr id="6146" name="Picture 2" descr="Een goed app idee? De concurrent bestuderen voor een betere app!">
            <a:extLst>
              <a:ext uri="{FF2B5EF4-FFF2-40B4-BE49-F238E27FC236}">
                <a16:creationId xmlns:a16="http://schemas.microsoft.com/office/drawing/2014/main" id="{993F0E9B-3BBC-4A8F-9D1B-7969DEFB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66" y="365125"/>
            <a:ext cx="3296184" cy="17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3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SDP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74" y="1690688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04374" y="2393912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45284" y="2529588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08065" y="2393912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CA33A045-2E53-415C-9A47-89683EB4EB74}"/>
              </a:ext>
            </a:extLst>
          </p:cNvPr>
          <p:cNvSpPr txBox="1"/>
          <p:nvPr/>
        </p:nvSpPr>
        <p:spPr>
          <a:xfrm>
            <a:off x="404374" y="3668752"/>
            <a:ext cx="46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Segmenteren van de markt op basis van: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5D2F9B2-CD98-4849-924E-9683D9A12024}"/>
              </a:ext>
            </a:extLst>
          </p:cNvPr>
          <p:cNvSpPr txBox="1"/>
          <p:nvPr/>
        </p:nvSpPr>
        <p:spPr>
          <a:xfrm>
            <a:off x="838200" y="4190669"/>
            <a:ext cx="6102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Demografische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Psychografische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Geografische</a:t>
            </a:r>
            <a:r>
              <a:rPr lang="nl-NL" dirty="0"/>
              <a:t> kenmerken</a:t>
            </a:r>
          </a:p>
        </p:txBody>
      </p:sp>
      <p:pic>
        <p:nvPicPr>
          <p:cNvPr id="15" name="Picture 2" descr="Resultaatgericht segmenteren met het SDP-model - OMCBase">
            <a:extLst>
              <a:ext uri="{FF2B5EF4-FFF2-40B4-BE49-F238E27FC236}">
                <a16:creationId xmlns:a16="http://schemas.microsoft.com/office/drawing/2014/main" id="{05B0ED44-8082-44D5-915D-76B76C917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5932549" y="1690688"/>
            <a:ext cx="5557838" cy="43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FD92F18B-B70F-40B8-BF49-699F3B6FB0B7}"/>
              </a:ext>
            </a:extLst>
          </p:cNvPr>
          <p:cNvSpPr txBox="1">
            <a:spLocks/>
          </p:cNvSpPr>
          <p:nvPr/>
        </p:nvSpPr>
        <p:spPr bwMode="auto">
          <a:xfrm>
            <a:off x="7419974" y="1190625"/>
            <a:ext cx="40862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>
                <a:solidFill>
                  <a:srgbClr val="0070C0"/>
                </a:solidFill>
              </a:rPr>
              <a:t>SDP model</a:t>
            </a:r>
            <a:endParaRPr lang="nl-N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4C’s</a:t>
            </a:r>
          </a:p>
        </p:txBody>
      </p:sp>
      <p:pic>
        <p:nvPicPr>
          <p:cNvPr id="17" name="Picture 2" descr="4c model marketingmix">
            <a:extLst>
              <a:ext uri="{FF2B5EF4-FFF2-40B4-BE49-F238E27FC236}">
                <a16:creationId xmlns:a16="http://schemas.microsoft.com/office/drawing/2014/main" id="{B3103D99-02CF-4D1F-B57C-33122EEE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7" y="1842993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uro currency stock image. Image of buck, amount, change - 12939523">
            <a:extLst>
              <a:ext uri="{FF2B5EF4-FFF2-40B4-BE49-F238E27FC236}">
                <a16:creationId xmlns:a16="http://schemas.microsoft.com/office/drawing/2014/main" id="{3C565356-1B72-4023-A7A0-BCEBAA19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74" y="102099"/>
            <a:ext cx="3211226" cy="21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Concurrentie-</a:t>
            </a:r>
            <a:r>
              <a:rPr lang="nl-NL" b="1" dirty="0"/>
              <a:t>niveaus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46433461-D6EE-4704-B378-634D0A0E2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56"/>
            <a:ext cx="8363272" cy="4666523"/>
          </a:xfrm>
        </p:spPr>
        <p:txBody>
          <a:bodyPr/>
          <a:lstStyle/>
          <a:p>
            <a:r>
              <a:rPr lang="nl-NL" sz="2000" dirty="0"/>
              <a:t>Behoefteconcurrentie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Generieke 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Productvormconcurrentie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Merkconcurrentie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14" name="PIJL-LINKS en -RECHTS 4">
            <a:extLst>
              <a:ext uri="{FF2B5EF4-FFF2-40B4-BE49-F238E27FC236}">
                <a16:creationId xmlns:a16="http://schemas.microsoft.com/office/drawing/2014/main" id="{DA4B3BE1-8142-400E-959F-37B5CE7BA9EE}"/>
              </a:ext>
            </a:extLst>
          </p:cNvPr>
          <p:cNvSpPr/>
          <p:nvPr/>
        </p:nvSpPr>
        <p:spPr>
          <a:xfrm>
            <a:off x="5807212" y="1956145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ipad.png">
            <a:extLst>
              <a:ext uri="{FF2B5EF4-FFF2-40B4-BE49-F238E27FC236}">
                <a16:creationId xmlns:a16="http://schemas.microsoft.com/office/drawing/2014/main" id="{929418DD-B6EB-48D6-BCF6-40524EA98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5444" y="1668113"/>
            <a:ext cx="1267994" cy="757525"/>
          </a:xfrm>
          <a:prstGeom prst="rect">
            <a:avLst/>
          </a:prstGeom>
        </p:spPr>
      </p:pic>
      <p:sp>
        <p:nvSpPr>
          <p:cNvPr id="21" name="PIJL-LINKS en -RECHTS 7">
            <a:extLst>
              <a:ext uri="{FF2B5EF4-FFF2-40B4-BE49-F238E27FC236}">
                <a16:creationId xmlns:a16="http://schemas.microsoft.com/office/drawing/2014/main" id="{73C7F3ED-1FDE-4AB8-B4B1-A18D0669206F}"/>
              </a:ext>
            </a:extLst>
          </p:cNvPr>
          <p:cNvSpPr/>
          <p:nvPr/>
        </p:nvSpPr>
        <p:spPr>
          <a:xfrm>
            <a:off x="5735204" y="3242569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us.jpg">
            <a:extLst>
              <a:ext uri="{FF2B5EF4-FFF2-40B4-BE49-F238E27FC236}">
                <a16:creationId xmlns:a16="http://schemas.microsoft.com/office/drawing/2014/main" id="{D1F12BF2-144A-4FAF-A72D-C0F59835F4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5992" y="2999970"/>
            <a:ext cx="1526897" cy="758242"/>
          </a:xfrm>
          <a:prstGeom prst="rect">
            <a:avLst/>
          </a:prstGeom>
        </p:spPr>
      </p:pic>
      <p:pic>
        <p:nvPicPr>
          <p:cNvPr id="24" name="Afbeelding 23" descr="mini.jpg">
            <a:extLst>
              <a:ext uri="{FF2B5EF4-FFF2-40B4-BE49-F238E27FC236}">
                <a16:creationId xmlns:a16="http://schemas.microsoft.com/office/drawing/2014/main" id="{84F75E18-3E7E-425A-B2CB-5AAA81C020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3036" y="4106665"/>
            <a:ext cx="1080120" cy="675075"/>
          </a:xfrm>
          <a:prstGeom prst="rect">
            <a:avLst/>
          </a:prstGeom>
        </p:spPr>
      </p:pic>
      <p:sp>
        <p:nvSpPr>
          <p:cNvPr id="25" name="PIJL-LINKS en -RECHTS 12">
            <a:extLst>
              <a:ext uri="{FF2B5EF4-FFF2-40B4-BE49-F238E27FC236}">
                <a16:creationId xmlns:a16="http://schemas.microsoft.com/office/drawing/2014/main" id="{EEE87CE9-77E1-480B-A720-DE56E6B4C7A8}"/>
              </a:ext>
            </a:extLst>
          </p:cNvPr>
          <p:cNvSpPr/>
          <p:nvPr/>
        </p:nvSpPr>
        <p:spPr>
          <a:xfrm>
            <a:off x="5735204" y="4394697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fiets.jpg">
            <a:extLst>
              <a:ext uri="{FF2B5EF4-FFF2-40B4-BE49-F238E27FC236}">
                <a16:creationId xmlns:a16="http://schemas.microsoft.com/office/drawing/2014/main" id="{EEDBFC64-A0D3-450F-8A94-01054EBC5E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052" y="2954537"/>
            <a:ext cx="792088" cy="792088"/>
          </a:xfrm>
          <a:prstGeom prst="rect">
            <a:avLst/>
          </a:prstGeom>
        </p:spPr>
      </p:pic>
      <p:pic>
        <p:nvPicPr>
          <p:cNvPr id="27" name="Afbeelding 26" descr="bmw.jpg">
            <a:extLst>
              <a:ext uri="{FF2B5EF4-FFF2-40B4-BE49-F238E27FC236}">
                <a16:creationId xmlns:a16="http://schemas.microsoft.com/office/drawing/2014/main" id="{23E4386F-AEE3-43DB-B312-3A8ECA3427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82786" y="3945723"/>
            <a:ext cx="1319808" cy="989856"/>
          </a:xfrm>
          <a:prstGeom prst="rect">
            <a:avLst/>
          </a:prstGeom>
        </p:spPr>
      </p:pic>
      <p:pic>
        <p:nvPicPr>
          <p:cNvPr id="28" name="Afbeelding 27" descr="adidas.jpg">
            <a:extLst>
              <a:ext uri="{FF2B5EF4-FFF2-40B4-BE49-F238E27FC236}">
                <a16:creationId xmlns:a16="http://schemas.microsoft.com/office/drawing/2014/main" id="{EEF34B92-0EB6-4F9F-BCA0-352ADFD2DAD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3036" y="5186785"/>
            <a:ext cx="1403648" cy="1006308"/>
          </a:xfrm>
          <a:prstGeom prst="rect">
            <a:avLst/>
          </a:prstGeom>
        </p:spPr>
      </p:pic>
      <p:sp>
        <p:nvSpPr>
          <p:cNvPr id="29" name="PIJL-LINKS en -RECHTS 16">
            <a:extLst>
              <a:ext uri="{FF2B5EF4-FFF2-40B4-BE49-F238E27FC236}">
                <a16:creationId xmlns:a16="http://schemas.microsoft.com/office/drawing/2014/main" id="{06D28EED-3AEA-4124-A0BA-39B501FA6337}"/>
              </a:ext>
            </a:extLst>
          </p:cNvPr>
          <p:cNvSpPr/>
          <p:nvPr/>
        </p:nvSpPr>
        <p:spPr>
          <a:xfrm>
            <a:off x="5735204" y="5474817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 descr="vans.jpg">
            <a:extLst>
              <a:ext uri="{FF2B5EF4-FFF2-40B4-BE49-F238E27FC236}">
                <a16:creationId xmlns:a16="http://schemas.microsoft.com/office/drawing/2014/main" id="{17BC023C-2327-4445-9180-FDEF8A30031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95444" y="5330801"/>
            <a:ext cx="1183602" cy="734622"/>
          </a:xfrm>
          <a:prstGeom prst="rect">
            <a:avLst/>
          </a:prstGeom>
        </p:spPr>
      </p:pic>
      <p:pic>
        <p:nvPicPr>
          <p:cNvPr id="2050" name="Picture 2" descr="VERRE REIZEN STARTPAGINA - reizen &amp; vakanties">
            <a:extLst>
              <a:ext uri="{FF2B5EF4-FFF2-40B4-BE49-F238E27FC236}">
                <a16:creationId xmlns:a16="http://schemas.microsoft.com/office/drawing/2014/main" id="{0A265537-9296-45B8-BBC7-FDB30959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58" y="1478700"/>
            <a:ext cx="1267994" cy="11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chmännchen mit Fragezeichen überlegt etwas | Vektorgrafik,  Fragezeichen, Strichmännchen">
            <a:extLst>
              <a:ext uri="{FF2B5EF4-FFF2-40B4-BE49-F238E27FC236}">
                <a16:creationId xmlns:a16="http://schemas.microsoft.com/office/drawing/2014/main" id="{DE88E6C1-A5AC-4FED-AEB8-FAB3FBBB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3750" l="9848" r="89773">
                        <a14:foregroundMark x1="50000" y1="36250" x2="50000" y2="36250"/>
                        <a14:foregroundMark x1="61364" y1="35417" x2="61364" y2="35417"/>
                        <a14:foregroundMark x1="42045" y1="44167" x2="42045" y2="44167"/>
                        <a14:foregroundMark x1="48864" y1="43333" x2="48864" y2="43333"/>
                        <a14:foregroundMark x1="58333" y1="12500" x2="58333" y2="12500"/>
                        <a14:foregroundMark x1="49242" y1="12500" x2="49242" y2="12500"/>
                        <a14:foregroundMark x1="48485" y1="18333" x2="48485" y2="18333"/>
                        <a14:foregroundMark x1="61364" y1="35833" x2="61364" y2="35833"/>
                        <a14:foregroundMark x1="38636" y1="93750" x2="38636" y2="93750"/>
                        <a14:foregroundMark x1="63258" y1="13333" x2="63258" y2="13333"/>
                        <a14:foregroundMark x1="49621" y1="12083" x2="49621" y2="12083"/>
                        <a14:foregroundMark x1="47727" y1="20833" x2="47727" y2="20833"/>
                        <a14:foregroundMark x1="47727" y1="18333" x2="47727" y2="18333"/>
                        <a14:foregroundMark x1="54924" y1="29583" x2="54924" y2="29583"/>
                        <a14:foregroundMark x1="60985" y1="10000" x2="60985" y2="10000"/>
                        <a14:foregroundMark x1="62879" y1="35000" x2="62879" y2="35000"/>
                        <a14:foregroundMark x1="55682" y1="36667" x2="55682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977" y="1225860"/>
            <a:ext cx="2364867" cy="21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8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Concullega</a:t>
            </a:r>
            <a:endParaRPr lang="nl-NL" b="1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7408C3C-B2B4-4469-8604-F0F27D163D6D}"/>
              </a:ext>
            </a:extLst>
          </p:cNvPr>
          <p:cNvGrpSpPr/>
          <p:nvPr/>
        </p:nvGrpSpPr>
        <p:grpSpPr>
          <a:xfrm>
            <a:off x="2771686" y="1585006"/>
            <a:ext cx="6648628" cy="4432418"/>
            <a:chOff x="2771686" y="1773014"/>
            <a:chExt cx="6648628" cy="4432418"/>
          </a:xfrm>
        </p:grpSpPr>
        <p:pic>
          <p:nvPicPr>
            <p:cNvPr id="5124" name="Picture 4" descr="Studenten leren interprofessioneel samenwerken - NTVD">
              <a:extLst>
                <a:ext uri="{FF2B5EF4-FFF2-40B4-BE49-F238E27FC236}">
                  <a16:creationId xmlns:a16="http://schemas.microsoft.com/office/drawing/2014/main" id="{737FD7BB-46FB-4A22-B723-1CBED45E3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686" y="1773014"/>
              <a:ext cx="6648628" cy="443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5C857FEA-F167-4CB8-95C1-7B59B91AB415}"/>
                </a:ext>
              </a:extLst>
            </p:cNvPr>
            <p:cNvSpPr txBox="1"/>
            <p:nvPr/>
          </p:nvSpPr>
          <p:spPr>
            <a:xfrm>
              <a:off x="4198833" y="3666057"/>
              <a:ext cx="379433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b="1" dirty="0">
                  <a:solidFill>
                    <a:srgbClr val="0070C0"/>
                  </a:solidFill>
                </a:rPr>
                <a:t>Samenwerken met je </a:t>
              </a:r>
            </a:p>
            <a:p>
              <a:pPr algn="ctr"/>
              <a:r>
                <a:rPr lang="nl-NL" b="1" dirty="0">
                  <a:solidFill>
                    <a:srgbClr val="0070C0"/>
                  </a:solidFill>
                </a:rPr>
                <a:t>concurrent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7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2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98245C-B9A7-404E-BA7E-787C5DEE85F4}"/>
              </a:ext>
            </a:extLst>
          </p:cNvPr>
          <p:cNvSpPr txBox="1"/>
          <p:nvPr/>
        </p:nvSpPr>
        <p:spPr>
          <a:xfrm>
            <a:off x="838198" y="1690688"/>
            <a:ext cx="10763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nl-NL" dirty="0"/>
              <a:t>We onderscheiden 4 concurrentie-niveaus. Geef van elke niveau een voorbeeld van een concurrent van jullie bedrijf.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nl-NL" dirty="0"/>
              <a:t>Welke concurrent uit vraag 1 zou een mogelijke concullega kunnen zijn? Beschrijf waarom.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nl-NL" dirty="0"/>
              <a:t>Met wat voor andere bedrijven zou je eventueel samen kunnen werken? Beschrijf waarom en hoe.</a:t>
            </a:r>
          </a:p>
          <a:p>
            <a:endParaRPr lang="nl-NL" dirty="0"/>
          </a:p>
        </p:txBody>
      </p:sp>
      <p:pic>
        <p:nvPicPr>
          <p:cNvPr id="6146" name="Picture 2" descr="Een goed app idee? De concurrent bestuderen voor een betere app!">
            <a:extLst>
              <a:ext uri="{FF2B5EF4-FFF2-40B4-BE49-F238E27FC236}">
                <a16:creationId xmlns:a16="http://schemas.microsoft.com/office/drawing/2014/main" id="{993F0E9B-3BBC-4A8F-9D1B-7969DEFB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16" y="4032250"/>
            <a:ext cx="3296184" cy="17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9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1B4A0-BBA1-4301-9D23-A34DA815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9289"/>
            <a:ext cx="10515600" cy="568325"/>
          </a:xfrm>
        </p:spPr>
        <p:txBody>
          <a:bodyPr anchor="t"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Ethiek</a:t>
            </a:r>
          </a:p>
        </p:txBody>
      </p:sp>
      <p:pic>
        <p:nvPicPr>
          <p:cNvPr id="5" name="Picture 2" descr="Ethische handvatten voor coronabeleid | Interview | vws#Dia">
            <a:hlinkClick r:id="rId2"/>
            <a:extLst>
              <a:ext uri="{FF2B5EF4-FFF2-40B4-BE49-F238E27FC236}">
                <a16:creationId xmlns:a16="http://schemas.microsoft.com/office/drawing/2014/main" id="{15BE6858-83B7-4FAB-8E6B-BFE4BA79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69" y="1816576"/>
            <a:ext cx="6113462" cy="410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E005BFD-517A-40C6-839A-FAD833711FB2}"/>
              </a:ext>
            </a:extLst>
          </p:cNvPr>
          <p:cNvSpPr txBox="1"/>
          <p:nvPr/>
        </p:nvSpPr>
        <p:spPr>
          <a:xfrm>
            <a:off x="2171700" y="54873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 bedrijfsethiek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223B38-E5A9-4AF1-8C1D-C308ABB4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1345603"/>
            <a:ext cx="9886951" cy="416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e boekhandel dicht? Je kunt er nog steeds bestellen - Flow Magazine NL">
            <a:extLst>
              <a:ext uri="{FF2B5EF4-FFF2-40B4-BE49-F238E27FC236}">
                <a16:creationId xmlns:a16="http://schemas.microsoft.com/office/drawing/2014/main" id="{0B76457A-2803-42A3-AC62-6085B5AB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89" y="1046461"/>
            <a:ext cx="7147619" cy="4765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osed shop, closed sign, shopping icon - Download on Iconfinder">
            <a:extLst>
              <a:ext uri="{FF2B5EF4-FFF2-40B4-BE49-F238E27FC236}">
                <a16:creationId xmlns:a16="http://schemas.microsoft.com/office/drawing/2014/main" id="{48DD735C-86FF-4CA0-9BE5-7E51378C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ve reasons I love the Amazon Books store experience—and why brands should  listen up | Thinking | Landor">
            <a:extLst>
              <a:ext uri="{FF2B5EF4-FFF2-40B4-BE49-F238E27FC236}">
                <a16:creationId xmlns:a16="http://schemas.microsoft.com/office/drawing/2014/main" id="{D75646B2-9D91-4FC5-A072-54A63E85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87" y="371243"/>
            <a:ext cx="7996221" cy="5576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1B4A0-BBA1-4301-9D23-A34DA815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Bedrijfsethiek</a:t>
            </a:r>
          </a:p>
        </p:txBody>
      </p:sp>
      <p:pic>
        <p:nvPicPr>
          <p:cNvPr id="4098" name="Picture 2" descr="SDG&amp;#39;s: Sustainable Development Goals - Binnenlands Bestuur">
            <a:extLst>
              <a:ext uri="{FF2B5EF4-FFF2-40B4-BE49-F238E27FC236}">
                <a16:creationId xmlns:a16="http://schemas.microsoft.com/office/drawing/2014/main" id="{3F738077-144F-4721-A299-D9318193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304925"/>
            <a:ext cx="55721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2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Marktverkenning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7030A0"/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889281" y="1712880"/>
            <a:ext cx="392088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Bedrijfsethiek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Concurrentie strategie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Concurrentie niveaus 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graphicFrame>
        <p:nvGraphicFramePr>
          <p:cNvPr id="11" name="Tabel 13">
            <a:extLst>
              <a:ext uri="{FF2B5EF4-FFF2-40B4-BE49-F238E27FC236}">
                <a16:creationId xmlns:a16="http://schemas.microsoft.com/office/drawing/2014/main" id="{3B013591-C311-4B43-9976-B192921C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5883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5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30" y="3145871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3678C-AD76-4939-9D2A-B3C94206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77" y="3154260"/>
            <a:ext cx="5181600" cy="3609933"/>
          </a:xfrm>
        </p:spPr>
        <p:txBody>
          <a:bodyPr/>
          <a:lstStyle/>
          <a:p>
            <a:pPr marL="0" indent="0" algn="r">
              <a:buNone/>
            </a:pPr>
            <a:r>
              <a:rPr lang="nl-NL" b="1" dirty="0">
                <a:solidFill>
                  <a:srgbClr val="0070C0"/>
                </a:solidFill>
              </a:rPr>
              <a:t>Marktanalyse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37930" y="3849095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78840" y="3984771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41621" y="3849095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98C7062-1F8B-4C81-9304-B57118D43BE3}"/>
              </a:ext>
            </a:extLst>
          </p:cNvPr>
          <p:cNvSpPr/>
          <p:nvPr/>
        </p:nvSpPr>
        <p:spPr>
          <a:xfrm>
            <a:off x="2417733" y="1575738"/>
            <a:ext cx="6635080" cy="14080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hoek 11" descr="Question mark">
            <a:extLst>
              <a:ext uri="{FF2B5EF4-FFF2-40B4-BE49-F238E27FC236}">
                <a16:creationId xmlns:a16="http://schemas.microsoft.com/office/drawing/2014/main" id="{98026586-26D0-4648-AEF9-1EB85FEBCB13}"/>
              </a:ext>
            </a:extLst>
          </p:cNvPr>
          <p:cNvSpPr/>
          <p:nvPr/>
        </p:nvSpPr>
        <p:spPr>
          <a:xfrm>
            <a:off x="2843670" y="1892552"/>
            <a:ext cx="774432" cy="77443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73F46F-A76C-42E6-9110-EA813B817818}"/>
              </a:ext>
            </a:extLst>
          </p:cNvPr>
          <p:cNvGrpSpPr/>
          <p:nvPr/>
        </p:nvGrpSpPr>
        <p:grpSpPr>
          <a:xfrm>
            <a:off x="4044041" y="1575738"/>
            <a:ext cx="5008771" cy="1408059"/>
            <a:chOff x="1626308" y="601"/>
            <a:chExt cx="5008771" cy="140805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D7767F-8A4D-4B09-9123-AB342A2D5275}"/>
                </a:ext>
              </a:extLst>
            </p:cNvPr>
            <p:cNvSpPr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95667DF-332E-4487-BE5D-BB6F6974EF87}"/>
                </a:ext>
              </a:extLst>
            </p:cNvPr>
            <p:cNvSpPr txBox="1"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/>
                <a:t>Je wilt onderzoeken/ weten wie:</a:t>
              </a:r>
              <a:endParaRPr lang="en-US" sz="2500" kern="120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85E65A4-FEDD-40D2-BD90-AA2CF7BAABFD}"/>
              </a:ext>
            </a:extLst>
          </p:cNvPr>
          <p:cNvSpPr/>
          <p:nvPr/>
        </p:nvSpPr>
        <p:spPr>
          <a:xfrm>
            <a:off x="6003523" y="3874203"/>
            <a:ext cx="5503141" cy="8823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hoek 16" descr="Tag">
            <a:extLst>
              <a:ext uri="{FF2B5EF4-FFF2-40B4-BE49-F238E27FC236}">
                <a16:creationId xmlns:a16="http://schemas.microsoft.com/office/drawing/2014/main" id="{8273333B-FAE3-4021-8F98-45D168FA61D4}"/>
              </a:ext>
            </a:extLst>
          </p:cNvPr>
          <p:cNvSpPr/>
          <p:nvPr/>
        </p:nvSpPr>
        <p:spPr>
          <a:xfrm>
            <a:off x="10603893" y="3928165"/>
            <a:ext cx="774432" cy="77443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3E69B2-D8CB-4000-926B-1FFFC368115E}"/>
              </a:ext>
            </a:extLst>
          </p:cNvPr>
          <p:cNvGrpSpPr/>
          <p:nvPr/>
        </p:nvGrpSpPr>
        <p:grpSpPr>
          <a:xfrm>
            <a:off x="6497893" y="3861648"/>
            <a:ext cx="5008771" cy="1420613"/>
            <a:chOff x="1626308" y="3508195"/>
            <a:chExt cx="5008771" cy="1420613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0E6BFA2-8EAE-4103-BE39-1330722FA083}"/>
                </a:ext>
              </a:extLst>
            </p:cNvPr>
            <p:cNvSpPr/>
            <p:nvPr/>
          </p:nvSpPr>
          <p:spPr>
            <a:xfrm>
              <a:off x="1626308" y="3520749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D96301F-ECC0-4021-A73B-C358C5448511}"/>
                </a:ext>
              </a:extLst>
            </p:cNvPr>
            <p:cNvSpPr txBox="1"/>
            <p:nvPr/>
          </p:nvSpPr>
          <p:spPr>
            <a:xfrm>
              <a:off x="2416092" y="3508195"/>
              <a:ext cx="3564646" cy="8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Vergelijkbare producten verkopen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23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3678C-AD76-4939-9D2A-B3C94206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04976"/>
            <a:ext cx="5181600" cy="3609933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Marktanalyse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13113E5-FFFF-44F4-A6ED-0D4E0786342C}"/>
              </a:ext>
            </a:extLst>
          </p:cNvPr>
          <p:cNvSpPr/>
          <p:nvPr/>
        </p:nvSpPr>
        <p:spPr>
          <a:xfrm>
            <a:off x="6623221" y="3863383"/>
            <a:ext cx="3641423" cy="9074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85E65A4-FEDD-40D2-BD90-AA2CF7BAABFD}"/>
              </a:ext>
            </a:extLst>
          </p:cNvPr>
          <p:cNvSpPr/>
          <p:nvPr/>
        </p:nvSpPr>
        <p:spPr>
          <a:xfrm>
            <a:off x="5911046" y="2424919"/>
            <a:ext cx="5503141" cy="8823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hoek 16" descr="Tag">
            <a:extLst>
              <a:ext uri="{FF2B5EF4-FFF2-40B4-BE49-F238E27FC236}">
                <a16:creationId xmlns:a16="http://schemas.microsoft.com/office/drawing/2014/main" id="{8273333B-FAE3-4021-8F98-45D168FA61D4}"/>
              </a:ext>
            </a:extLst>
          </p:cNvPr>
          <p:cNvSpPr/>
          <p:nvPr/>
        </p:nvSpPr>
        <p:spPr>
          <a:xfrm>
            <a:off x="6096000" y="2466326"/>
            <a:ext cx="774432" cy="77443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3E69B2-D8CB-4000-926B-1FFFC368115E}"/>
              </a:ext>
            </a:extLst>
          </p:cNvPr>
          <p:cNvGrpSpPr/>
          <p:nvPr/>
        </p:nvGrpSpPr>
        <p:grpSpPr>
          <a:xfrm>
            <a:off x="6019800" y="2412364"/>
            <a:ext cx="5947160" cy="1420613"/>
            <a:chOff x="1626308" y="3508195"/>
            <a:chExt cx="5522029" cy="1420613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0E6BFA2-8EAE-4103-BE39-1330722FA083}"/>
                </a:ext>
              </a:extLst>
            </p:cNvPr>
            <p:cNvSpPr/>
            <p:nvPr/>
          </p:nvSpPr>
          <p:spPr>
            <a:xfrm>
              <a:off x="1626308" y="3520749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D96301F-ECC0-4021-A73B-C358C5448511}"/>
                </a:ext>
              </a:extLst>
            </p:cNvPr>
            <p:cNvSpPr txBox="1"/>
            <p:nvPr/>
          </p:nvSpPr>
          <p:spPr>
            <a:xfrm>
              <a:off x="2670008" y="3508195"/>
              <a:ext cx="4478329" cy="8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Weten wij vergelijkbare producten verkopen</a:t>
              </a:r>
              <a:endParaRPr lang="en-US" sz="2800" kern="12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8C7A4CC0-7275-4554-83FD-BB15A958904C}"/>
              </a:ext>
            </a:extLst>
          </p:cNvPr>
          <p:cNvSpPr txBox="1"/>
          <p:nvPr/>
        </p:nvSpPr>
        <p:spPr>
          <a:xfrm>
            <a:off x="5959413" y="3579302"/>
            <a:ext cx="4645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Concurrentie-</a:t>
            </a:r>
            <a:r>
              <a:rPr lang="nl-NL" b="1" dirty="0"/>
              <a:t>niveaus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Concullega</a:t>
            </a:r>
          </a:p>
        </p:txBody>
      </p:sp>
      <p:pic>
        <p:nvPicPr>
          <p:cNvPr id="12" name="Picture 2" descr="5 Tips om beter te Presteren dan je Concurrent - Menno Bouma">
            <a:extLst>
              <a:ext uri="{FF2B5EF4-FFF2-40B4-BE49-F238E27FC236}">
                <a16:creationId xmlns:a16="http://schemas.microsoft.com/office/drawing/2014/main" id="{39539942-FF0B-4FD5-8618-D8F0BACE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6" y="200025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0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165213-6F6B-43BE-AB1C-1A34AC458268}"/>
              </a:ext>
            </a:extLst>
          </p:cNvPr>
          <p:cNvSpPr txBox="1"/>
          <p:nvPr/>
        </p:nvSpPr>
        <p:spPr>
          <a:xfrm>
            <a:off x="838200" y="3966983"/>
            <a:ext cx="1076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marktleider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marktvolger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marktuitdager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 err="1"/>
              <a:t>marktnicher</a:t>
            </a:r>
            <a:r>
              <a:rPr lang="nl-NL" dirty="0"/>
              <a:t>?  </a:t>
            </a:r>
          </a:p>
        </p:txBody>
      </p:sp>
      <p:pic>
        <p:nvPicPr>
          <p:cNvPr id="2050" name="Picture 2" descr="E-commerce | Definitie, Betekenis en Uitleg">
            <a:extLst>
              <a:ext uri="{FF2B5EF4-FFF2-40B4-BE49-F238E27FC236}">
                <a16:creationId xmlns:a16="http://schemas.microsoft.com/office/drawing/2014/main" id="{40B8AFAC-40EB-45D2-90B7-1889538D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7" y="1739419"/>
            <a:ext cx="3674359" cy="179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 integratie – Sendcloud Helpcenter">
            <a:extLst>
              <a:ext uri="{FF2B5EF4-FFF2-40B4-BE49-F238E27FC236}">
                <a16:creationId xmlns:a16="http://schemas.microsoft.com/office/drawing/2014/main" id="{DCCAC0B5-06E5-4164-B774-C43C188A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2" y="4862153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l.com lost problemen met tv niet op - reactie bol.com - Radar - het  consumentenprogramma van AVROTROS">
            <a:extLst>
              <a:ext uri="{FF2B5EF4-FFF2-40B4-BE49-F238E27FC236}">
                <a16:creationId xmlns:a16="http://schemas.microsoft.com/office/drawing/2014/main" id="{1355A538-AFBD-4D52-853C-CED3BC36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08" y="828675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olblue (@Coolblue_NL) / Twitter">
            <a:extLst>
              <a:ext uri="{FF2B5EF4-FFF2-40B4-BE49-F238E27FC236}">
                <a16:creationId xmlns:a16="http://schemas.microsoft.com/office/drawing/2014/main" id="{F7EE452E-C61F-4AF6-942B-AFABBF3B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7" y="2665744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nline boodschappen bestellen bij Albert Heijn | SeniorWeb">
            <a:extLst>
              <a:ext uri="{FF2B5EF4-FFF2-40B4-BE49-F238E27FC236}">
                <a16:creationId xmlns:a16="http://schemas.microsoft.com/office/drawing/2014/main" id="{72C7DB14-8BFB-49D5-B381-E9B1428B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7" y="2849563"/>
            <a:ext cx="2085974" cy="20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Ear&amp;#39; | Ultimate sound and vision - beeld en geluid - Tilburg &amp;amp; Amsterdam">
            <a:extLst>
              <a:ext uri="{FF2B5EF4-FFF2-40B4-BE49-F238E27FC236}">
                <a16:creationId xmlns:a16="http://schemas.microsoft.com/office/drawing/2014/main" id="{397BBC37-1F3D-4ECD-ACC2-57848D80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3" y="1659782"/>
            <a:ext cx="2085975" cy="12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1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165213-6F6B-43BE-AB1C-1A34AC458268}"/>
              </a:ext>
            </a:extLst>
          </p:cNvPr>
          <p:cNvSpPr txBox="1"/>
          <p:nvPr/>
        </p:nvSpPr>
        <p:spPr>
          <a:xfrm>
            <a:off x="838200" y="3966983"/>
            <a:ext cx="1076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marktleider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marktvolger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marktuitdager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 err="1"/>
              <a:t>marktnicher</a:t>
            </a:r>
            <a:r>
              <a:rPr lang="nl-NL" dirty="0"/>
              <a:t>?  </a:t>
            </a:r>
          </a:p>
        </p:txBody>
      </p:sp>
      <p:pic>
        <p:nvPicPr>
          <p:cNvPr id="2050" name="Picture 2" descr="E-commerce | Definitie, Betekenis en Uitleg">
            <a:extLst>
              <a:ext uri="{FF2B5EF4-FFF2-40B4-BE49-F238E27FC236}">
                <a16:creationId xmlns:a16="http://schemas.microsoft.com/office/drawing/2014/main" id="{40B8AFAC-40EB-45D2-90B7-1889538D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7" y="1739419"/>
            <a:ext cx="3674359" cy="179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43DF8A1-C0E8-4377-A011-9F75D2BC2E5D}"/>
              </a:ext>
            </a:extLst>
          </p:cNvPr>
          <p:cNvSpPr txBox="1"/>
          <p:nvPr/>
        </p:nvSpPr>
        <p:spPr>
          <a:xfrm>
            <a:off x="5762625" y="1859339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De top-10 van de nieuwe Twinkle100:</a:t>
            </a:r>
          </a:p>
          <a:p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nl-NL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bol.com 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€ 2.170.000.000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nl-NL" sz="2000" b="1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Coolblue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€ 1.113.000.000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3. Albert Heijn € 680.000.000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nl-NL" sz="20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Zalando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€ 670.000.000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nl-NL" sz="20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wehkamp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€ 490.000.000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6. </a:t>
            </a:r>
            <a:r>
              <a:rPr lang="nl-NL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Amazon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€ 400.000.000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7. Jumbo € 350.000.000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8. </a:t>
            </a:r>
            <a:r>
              <a:rPr lang="nl-NL" sz="20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About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l-NL" sz="2000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You</a:t>
            </a: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€ 280.000.000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9. de Bijenkorf € 250.000.000</a:t>
            </a:r>
            <a:br>
              <a:rPr lang="nl-NL" sz="2000" dirty="0"/>
            </a:br>
            <a:r>
              <a:rPr lang="nl-NL" sz="20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9. H&amp;M € 250.000.000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17881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04ABD-67C4-4B77-BE87-0B4BC51B0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7479A4-EC1D-4BD1-84A2-D8F39352AC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D9BA0-7238-4320-82EA-48F5D5C5E0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401</Words>
  <Application>Microsoft Office PowerPoint</Application>
  <PresentationFormat>Breedbeeld</PresentationFormat>
  <Paragraphs>110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Wingdings</vt:lpstr>
      <vt:lpstr>Kantoorthema</vt:lpstr>
      <vt:lpstr>1_Kantoorthema</vt:lpstr>
      <vt:lpstr>PowerPoint-presentatie</vt:lpstr>
      <vt:lpstr>Ethiek</vt:lpstr>
      <vt:lpstr>PowerPoint-presentatie</vt:lpstr>
      <vt:lpstr>Bedrijfsethiek</vt:lpstr>
      <vt:lpstr>Marktverkenning</vt:lpstr>
      <vt:lpstr>Vorige week</vt:lpstr>
      <vt:lpstr>Vandaag</vt:lpstr>
      <vt:lpstr>Concurrentie-strategie</vt:lpstr>
      <vt:lpstr>Concurrentie-strategie</vt:lpstr>
      <vt:lpstr>Concurrentie-strategie</vt:lpstr>
      <vt:lpstr>Opdracht 1</vt:lpstr>
      <vt:lpstr>SDP model</vt:lpstr>
      <vt:lpstr>4C’s</vt:lpstr>
      <vt:lpstr>Concurrentie-niveaus</vt:lpstr>
      <vt:lpstr>Concullega</vt:lpstr>
      <vt:lpstr>Opdracht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Marktverkenning</dc:title>
  <dc:creator>Thomas Noordeloos</dc:creator>
  <cp:lastModifiedBy>Thomas Noordeloos</cp:lastModifiedBy>
  <cp:revision>2</cp:revision>
  <dcterms:created xsi:type="dcterms:W3CDTF">2021-11-25T12:19:46Z</dcterms:created>
  <dcterms:modified xsi:type="dcterms:W3CDTF">2021-12-01T08:58:31Z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